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60" r:id="rId7"/>
    <p:sldId id="329" r:id="rId8"/>
    <p:sldId id="261" r:id="rId9"/>
    <p:sldId id="316" r:id="rId10"/>
    <p:sldId id="275" r:id="rId11"/>
    <p:sldId id="330" r:id="rId12"/>
    <p:sldId id="325" r:id="rId13"/>
    <p:sldId id="308" r:id="rId14"/>
    <p:sldId id="327" r:id="rId15"/>
    <p:sldId id="266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D2C0A-DCBD-43B5-B697-995A6D3921ED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974217-9237-4E4C-B175-2C40C11E8254}">
      <dgm:prSet/>
      <dgm:spPr/>
      <dgm:t>
        <a:bodyPr/>
        <a:lstStyle/>
        <a:p>
          <a:r>
            <a:rPr lang="en-US"/>
            <a:t>Spring boot</a:t>
          </a:r>
        </a:p>
      </dgm:t>
    </dgm:pt>
    <dgm:pt modelId="{1D8225BE-0B88-405D-883C-D21B78318C93}" type="parTrans" cxnId="{2F208D2C-A267-4165-B347-B26DFE8F7E1A}">
      <dgm:prSet/>
      <dgm:spPr/>
      <dgm:t>
        <a:bodyPr/>
        <a:lstStyle/>
        <a:p>
          <a:endParaRPr lang="en-US"/>
        </a:p>
      </dgm:t>
    </dgm:pt>
    <dgm:pt modelId="{5A909411-D6DF-4A3D-8DBD-9FF6666633F1}" type="sibTrans" cxnId="{2F208D2C-A267-4165-B347-B26DFE8F7E1A}">
      <dgm:prSet/>
      <dgm:spPr/>
      <dgm:t>
        <a:bodyPr/>
        <a:lstStyle/>
        <a:p>
          <a:endParaRPr lang="en-US"/>
        </a:p>
      </dgm:t>
    </dgm:pt>
    <dgm:pt modelId="{EB1EE7BA-54C2-4C7C-9AC3-8470F3A8C4D2}">
      <dgm:prSet/>
      <dgm:spPr/>
      <dgm:t>
        <a:bodyPr/>
        <a:lstStyle/>
        <a:p>
          <a:r>
            <a:rPr lang="en-US"/>
            <a:t>Selenium</a:t>
          </a:r>
        </a:p>
      </dgm:t>
    </dgm:pt>
    <dgm:pt modelId="{8E395528-DDB5-488D-96FB-76CAEDE4D2D4}" type="parTrans" cxnId="{A17CBD22-FCE4-44B9-89A5-C32926E3DBEB}">
      <dgm:prSet/>
      <dgm:spPr/>
      <dgm:t>
        <a:bodyPr/>
        <a:lstStyle/>
        <a:p>
          <a:endParaRPr lang="en-US"/>
        </a:p>
      </dgm:t>
    </dgm:pt>
    <dgm:pt modelId="{90837BFA-9883-41AB-ADFA-C6CF3AED9F8D}" type="sibTrans" cxnId="{A17CBD22-FCE4-44B9-89A5-C32926E3DBEB}">
      <dgm:prSet/>
      <dgm:spPr/>
      <dgm:t>
        <a:bodyPr/>
        <a:lstStyle/>
        <a:p>
          <a:endParaRPr lang="en-US"/>
        </a:p>
      </dgm:t>
    </dgm:pt>
    <dgm:pt modelId="{0BEA3A26-C5E9-4605-B4EC-0B6351081C27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B90536F7-B440-439B-ACBB-A1AE16D133AD}" type="parTrans" cxnId="{9D3E9A6B-E55B-4C00-AB1E-3D1A4652C6C4}">
      <dgm:prSet/>
      <dgm:spPr/>
      <dgm:t>
        <a:bodyPr/>
        <a:lstStyle/>
        <a:p>
          <a:endParaRPr lang="en-US"/>
        </a:p>
      </dgm:t>
    </dgm:pt>
    <dgm:pt modelId="{CC788951-C175-4C33-BCFD-C29C1E0606B4}" type="sibTrans" cxnId="{9D3E9A6B-E55B-4C00-AB1E-3D1A4652C6C4}">
      <dgm:prSet/>
      <dgm:spPr/>
      <dgm:t>
        <a:bodyPr/>
        <a:lstStyle/>
        <a:p>
          <a:endParaRPr lang="en-US"/>
        </a:p>
      </dgm:t>
    </dgm:pt>
    <dgm:pt modelId="{79F3EA50-6B9D-4029-A7BA-31858AE0B7AA}">
      <dgm:prSet/>
      <dgm:spPr/>
      <dgm:t>
        <a:bodyPr/>
        <a:lstStyle/>
        <a:p>
          <a:r>
            <a:rPr lang="en-US" dirty="0"/>
            <a:t>Eclipse</a:t>
          </a:r>
        </a:p>
      </dgm:t>
    </dgm:pt>
    <dgm:pt modelId="{ABC8AB47-4416-49ED-A93D-21CAECCD84C4}" type="parTrans" cxnId="{F7D2AF77-CE3D-4792-9350-A890480DD468}">
      <dgm:prSet/>
      <dgm:spPr/>
      <dgm:t>
        <a:bodyPr/>
        <a:lstStyle/>
        <a:p>
          <a:endParaRPr lang="en-US"/>
        </a:p>
      </dgm:t>
    </dgm:pt>
    <dgm:pt modelId="{449D7E80-8217-49AF-A5E9-B8181DBBD7D5}" type="sibTrans" cxnId="{F7D2AF77-CE3D-4792-9350-A890480DD468}">
      <dgm:prSet/>
      <dgm:spPr/>
      <dgm:t>
        <a:bodyPr/>
        <a:lstStyle/>
        <a:p>
          <a:endParaRPr lang="en-US"/>
        </a:p>
      </dgm:t>
    </dgm:pt>
    <dgm:pt modelId="{8CFED90D-4B57-4070-8C3C-2DF76DE776AA}">
      <dgm:prSet/>
      <dgm:spPr/>
      <dgm:t>
        <a:bodyPr/>
        <a:lstStyle/>
        <a:p>
          <a:r>
            <a:rPr lang="en-US" dirty="0"/>
            <a:t>TestNG</a:t>
          </a:r>
        </a:p>
      </dgm:t>
    </dgm:pt>
    <dgm:pt modelId="{4C49615B-0C54-4A38-A812-B490FD013473}" type="parTrans" cxnId="{75EB7081-DBDE-4A8D-AA41-CAFB9BA2B86D}">
      <dgm:prSet/>
      <dgm:spPr/>
      <dgm:t>
        <a:bodyPr/>
        <a:lstStyle/>
        <a:p>
          <a:endParaRPr lang="en-US"/>
        </a:p>
      </dgm:t>
    </dgm:pt>
    <dgm:pt modelId="{8DE68215-E117-4B46-BEF1-F24AF3996AFE}" type="sibTrans" cxnId="{75EB7081-DBDE-4A8D-AA41-CAFB9BA2B86D}">
      <dgm:prSet/>
      <dgm:spPr/>
      <dgm:t>
        <a:bodyPr/>
        <a:lstStyle/>
        <a:p>
          <a:endParaRPr lang="en-US"/>
        </a:p>
      </dgm:t>
    </dgm:pt>
    <dgm:pt modelId="{F9954375-CB7A-4EA3-A579-9AACACDE7BD0}" type="pres">
      <dgm:prSet presAssocID="{281D2C0A-DCBD-43B5-B697-995A6D3921ED}" presName="diagram" presStyleCnt="0">
        <dgm:presLayoutVars>
          <dgm:dir/>
          <dgm:resizeHandles val="exact"/>
        </dgm:presLayoutVars>
      </dgm:prSet>
      <dgm:spPr/>
    </dgm:pt>
    <dgm:pt modelId="{A2FF7777-8A84-4275-A94D-480FE434DCD4}" type="pres">
      <dgm:prSet presAssocID="{66974217-9237-4E4C-B175-2C40C11E8254}" presName="arrow" presStyleLbl="node1" presStyleIdx="0" presStyleCnt="5" custScaleX="114814" custRadScaleRad="96396" custRadScaleInc="-6485">
        <dgm:presLayoutVars>
          <dgm:bulletEnabled val="1"/>
        </dgm:presLayoutVars>
      </dgm:prSet>
      <dgm:spPr/>
    </dgm:pt>
    <dgm:pt modelId="{7835E905-2EA8-4E15-91B3-4592383D5D20}" type="pres">
      <dgm:prSet presAssocID="{EB1EE7BA-54C2-4C7C-9AC3-8470F3A8C4D2}" presName="arrow" presStyleLbl="node1" presStyleIdx="1" presStyleCnt="5" custRadScaleRad="93213" custRadScaleInc="-1890">
        <dgm:presLayoutVars>
          <dgm:bulletEnabled val="1"/>
        </dgm:presLayoutVars>
      </dgm:prSet>
      <dgm:spPr/>
    </dgm:pt>
    <dgm:pt modelId="{DA3D8B8F-839D-43D5-82ED-38D987AC0C24}" type="pres">
      <dgm:prSet presAssocID="{0BEA3A26-C5E9-4605-B4EC-0B6351081C27}" presName="arrow" presStyleLbl="node1" presStyleIdx="2" presStyleCnt="5" custRadScaleRad="91827" custRadScaleInc="3483">
        <dgm:presLayoutVars>
          <dgm:bulletEnabled val="1"/>
        </dgm:presLayoutVars>
      </dgm:prSet>
      <dgm:spPr/>
    </dgm:pt>
    <dgm:pt modelId="{EB647959-E42E-4CFC-87D3-095E35A052A6}" type="pres">
      <dgm:prSet presAssocID="{79F3EA50-6B9D-4029-A7BA-31858AE0B7AA}" presName="arrow" presStyleLbl="node1" presStyleIdx="3" presStyleCnt="5" custScaleY="102764" custRadScaleRad="114041" custRadScaleInc="-1421">
        <dgm:presLayoutVars>
          <dgm:bulletEnabled val="1"/>
        </dgm:presLayoutVars>
      </dgm:prSet>
      <dgm:spPr/>
    </dgm:pt>
    <dgm:pt modelId="{7878D06C-FA16-48D9-AD07-C3A1BE9E64DB}" type="pres">
      <dgm:prSet presAssocID="{8CFED90D-4B57-4070-8C3C-2DF76DE776AA}" presName="arrow" presStyleLbl="node1" presStyleIdx="4" presStyleCnt="5">
        <dgm:presLayoutVars>
          <dgm:bulletEnabled val="1"/>
        </dgm:presLayoutVars>
      </dgm:prSet>
      <dgm:spPr/>
    </dgm:pt>
  </dgm:ptLst>
  <dgm:cxnLst>
    <dgm:cxn modelId="{A17CBD22-FCE4-44B9-89A5-C32926E3DBEB}" srcId="{281D2C0A-DCBD-43B5-B697-995A6D3921ED}" destId="{EB1EE7BA-54C2-4C7C-9AC3-8470F3A8C4D2}" srcOrd="1" destOrd="0" parTransId="{8E395528-DDB5-488D-96FB-76CAEDE4D2D4}" sibTransId="{90837BFA-9883-41AB-ADFA-C6CF3AED9F8D}"/>
    <dgm:cxn modelId="{2F208D2C-A267-4165-B347-B26DFE8F7E1A}" srcId="{281D2C0A-DCBD-43B5-B697-995A6D3921ED}" destId="{66974217-9237-4E4C-B175-2C40C11E8254}" srcOrd="0" destOrd="0" parTransId="{1D8225BE-0B88-405D-883C-D21B78318C93}" sibTransId="{5A909411-D6DF-4A3D-8DBD-9FF6666633F1}"/>
    <dgm:cxn modelId="{9D3E9A6B-E55B-4C00-AB1E-3D1A4652C6C4}" srcId="{281D2C0A-DCBD-43B5-B697-995A6D3921ED}" destId="{0BEA3A26-C5E9-4605-B4EC-0B6351081C27}" srcOrd="2" destOrd="0" parTransId="{B90536F7-B440-439B-ACBB-A1AE16D133AD}" sibTransId="{CC788951-C175-4C33-BCFD-C29C1E0606B4}"/>
    <dgm:cxn modelId="{FD9DD04F-A1A1-49EE-9BC9-EF0829DFB40E}" type="presOf" srcId="{8CFED90D-4B57-4070-8C3C-2DF76DE776AA}" destId="{7878D06C-FA16-48D9-AD07-C3A1BE9E64DB}" srcOrd="0" destOrd="0" presId="urn:microsoft.com/office/officeart/2005/8/layout/arrow5"/>
    <dgm:cxn modelId="{F7D2AF77-CE3D-4792-9350-A890480DD468}" srcId="{281D2C0A-DCBD-43B5-B697-995A6D3921ED}" destId="{79F3EA50-6B9D-4029-A7BA-31858AE0B7AA}" srcOrd="3" destOrd="0" parTransId="{ABC8AB47-4416-49ED-A93D-21CAECCD84C4}" sibTransId="{449D7E80-8217-49AF-A5E9-B8181DBBD7D5}"/>
    <dgm:cxn modelId="{75EB7081-DBDE-4A8D-AA41-CAFB9BA2B86D}" srcId="{281D2C0A-DCBD-43B5-B697-995A6D3921ED}" destId="{8CFED90D-4B57-4070-8C3C-2DF76DE776AA}" srcOrd="4" destOrd="0" parTransId="{4C49615B-0C54-4A38-A812-B490FD013473}" sibTransId="{8DE68215-E117-4B46-BEF1-F24AF3996AFE}"/>
    <dgm:cxn modelId="{BEE2268F-1F74-4C08-990C-A6364C9AE936}" type="presOf" srcId="{66974217-9237-4E4C-B175-2C40C11E8254}" destId="{A2FF7777-8A84-4275-A94D-480FE434DCD4}" srcOrd="0" destOrd="0" presId="urn:microsoft.com/office/officeart/2005/8/layout/arrow5"/>
    <dgm:cxn modelId="{0FB183A3-88D3-4308-A020-37684AED67F7}" type="presOf" srcId="{79F3EA50-6B9D-4029-A7BA-31858AE0B7AA}" destId="{EB647959-E42E-4CFC-87D3-095E35A052A6}" srcOrd="0" destOrd="0" presId="urn:microsoft.com/office/officeart/2005/8/layout/arrow5"/>
    <dgm:cxn modelId="{C49430BE-CDB6-43A3-8149-3AE8778BFD6E}" type="presOf" srcId="{EB1EE7BA-54C2-4C7C-9AC3-8470F3A8C4D2}" destId="{7835E905-2EA8-4E15-91B3-4592383D5D20}" srcOrd="0" destOrd="0" presId="urn:microsoft.com/office/officeart/2005/8/layout/arrow5"/>
    <dgm:cxn modelId="{16315ADC-9E39-43A0-A7E6-AC916B1D0E98}" type="presOf" srcId="{0BEA3A26-C5E9-4605-B4EC-0B6351081C27}" destId="{DA3D8B8F-839D-43D5-82ED-38D987AC0C24}" srcOrd="0" destOrd="0" presId="urn:microsoft.com/office/officeart/2005/8/layout/arrow5"/>
    <dgm:cxn modelId="{279CC2F7-1134-4F0C-8606-6322E9FFBA1E}" type="presOf" srcId="{281D2C0A-DCBD-43B5-B697-995A6D3921ED}" destId="{F9954375-CB7A-4EA3-A579-9AACACDE7BD0}" srcOrd="0" destOrd="0" presId="urn:microsoft.com/office/officeart/2005/8/layout/arrow5"/>
    <dgm:cxn modelId="{93B7D1FE-6575-4999-B790-70C67F81DEE8}" type="presParOf" srcId="{F9954375-CB7A-4EA3-A579-9AACACDE7BD0}" destId="{A2FF7777-8A84-4275-A94D-480FE434DCD4}" srcOrd="0" destOrd="0" presId="urn:microsoft.com/office/officeart/2005/8/layout/arrow5"/>
    <dgm:cxn modelId="{CF5EA7C3-2536-48B2-B090-3A5578862BBA}" type="presParOf" srcId="{F9954375-CB7A-4EA3-A579-9AACACDE7BD0}" destId="{7835E905-2EA8-4E15-91B3-4592383D5D20}" srcOrd="1" destOrd="0" presId="urn:microsoft.com/office/officeart/2005/8/layout/arrow5"/>
    <dgm:cxn modelId="{BD63DD7E-4C70-4655-8C9F-36004DB5ED41}" type="presParOf" srcId="{F9954375-CB7A-4EA3-A579-9AACACDE7BD0}" destId="{DA3D8B8F-839D-43D5-82ED-38D987AC0C24}" srcOrd="2" destOrd="0" presId="urn:microsoft.com/office/officeart/2005/8/layout/arrow5"/>
    <dgm:cxn modelId="{95FB3199-16DA-4DD2-A6AB-F95F15A9D43C}" type="presParOf" srcId="{F9954375-CB7A-4EA3-A579-9AACACDE7BD0}" destId="{EB647959-E42E-4CFC-87D3-095E35A052A6}" srcOrd="3" destOrd="0" presId="urn:microsoft.com/office/officeart/2005/8/layout/arrow5"/>
    <dgm:cxn modelId="{E1FCF36B-4660-4B11-8DA0-F8B03F99A648}" type="presParOf" srcId="{F9954375-CB7A-4EA3-A579-9AACACDE7BD0}" destId="{7878D06C-FA16-48D9-AD07-C3A1BE9E64DB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7777-8A84-4275-A94D-480FE434DCD4}">
      <dsp:nvSpPr>
        <dsp:cNvPr id="0" name=""/>
        <dsp:cNvSpPr/>
      </dsp:nvSpPr>
      <dsp:spPr>
        <a:xfrm>
          <a:off x="1509712" y="49912"/>
          <a:ext cx="2019984" cy="175935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 boot</a:t>
          </a:r>
        </a:p>
      </dsp:txBody>
      <dsp:txXfrm>
        <a:off x="2014708" y="49912"/>
        <a:ext cx="1009992" cy="1451466"/>
      </dsp:txXfrm>
    </dsp:sp>
    <dsp:sp modelId="{7835E905-2EA8-4E15-91B3-4592383D5D20}">
      <dsp:nvSpPr>
        <dsp:cNvPr id="0" name=""/>
        <dsp:cNvSpPr/>
      </dsp:nvSpPr>
      <dsp:spPr>
        <a:xfrm rot="4320000">
          <a:off x="3128152" y="1062431"/>
          <a:ext cx="1759353" cy="175935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Selenium</a:t>
          </a:r>
        </a:p>
      </dsp:txBody>
      <dsp:txXfrm rot="-5400000">
        <a:off x="3428505" y="1454697"/>
        <a:ext cx="1451466" cy="879677"/>
      </dsp:txXfrm>
    </dsp:sp>
    <dsp:sp modelId="{DA3D8B8F-839D-43D5-82ED-38D987AC0C24}">
      <dsp:nvSpPr>
        <dsp:cNvPr id="0" name=""/>
        <dsp:cNvSpPr/>
      </dsp:nvSpPr>
      <dsp:spPr>
        <a:xfrm rot="8640000">
          <a:off x="2549153" y="2732212"/>
          <a:ext cx="1759353" cy="175935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Jenkins</a:t>
          </a:r>
        </a:p>
      </dsp:txBody>
      <dsp:txXfrm rot="10800000">
        <a:off x="3079477" y="3010698"/>
        <a:ext cx="879677" cy="1451466"/>
      </dsp:txXfrm>
    </dsp:sp>
    <dsp:sp modelId="{EB647959-E42E-4CFC-87D3-095E35A052A6}">
      <dsp:nvSpPr>
        <dsp:cNvPr id="0" name=""/>
        <dsp:cNvSpPr/>
      </dsp:nvSpPr>
      <dsp:spPr>
        <a:xfrm rot="12960000">
          <a:off x="746323" y="2775036"/>
          <a:ext cx="1759353" cy="180798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Eclipse</a:t>
          </a:r>
        </a:p>
      </dsp:txBody>
      <dsp:txXfrm rot="10800000">
        <a:off x="1095675" y="3053522"/>
        <a:ext cx="879677" cy="1500095"/>
      </dsp:txXfrm>
    </dsp:sp>
    <dsp:sp modelId="{7878D06C-FA16-48D9-AD07-C3A1BE9E64DB}">
      <dsp:nvSpPr>
        <dsp:cNvPr id="0" name=""/>
        <dsp:cNvSpPr/>
      </dsp:nvSpPr>
      <dsp:spPr>
        <a:xfrm rot="17280000">
          <a:off x="284419" y="1062429"/>
          <a:ext cx="1759353" cy="175935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TestNG</a:t>
          </a:r>
        </a:p>
      </dsp:txBody>
      <dsp:txXfrm rot="5400000">
        <a:off x="291954" y="1454695"/>
        <a:ext cx="1451466" cy="879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EC9B-A07D-41DA-8B93-5E26365AFBF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B8626-1C6F-4C82-8DDE-615771B2A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6073-B491-FE29-F359-24EC0BA79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6109C-13CA-D875-08FA-E69CDE2A8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AD0F-2950-8788-F744-22741C7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74D3C-F865-ADEB-E7B5-862B87DF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9E1B-066D-395C-F1B8-B59B25E6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1124-5221-95DA-4111-6C885BE3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2D224-D471-D88C-90E4-E50C1D5E6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8B03D-1AB5-0E2A-6756-141A082A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83BAB-F471-6C90-BE50-8215B780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DE28-D9FD-BEBB-C51C-6904CE79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2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0002E1-6454-40F8-FB18-FA3F2F354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28269-7092-8E67-F286-F62585867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049B4-9F8F-B066-EC51-DA84EA54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C1AED-354D-9FF2-45D1-1BE59E1F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CDB84-368A-E7F4-A9B0-CA37357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2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388E-000A-69FD-E334-B1D5565F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46C2-E92C-5332-C790-FD304D92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733D2-D061-2C29-32E5-D556C8CA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DD1A6-86B3-2984-5BF8-048B71A7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72E0E-CC54-6013-76B6-43A5370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1981-8C65-128E-9E54-11ADDF89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2E367-B1C7-7EDF-349A-283ABFCE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FE7E-5B71-D09D-AE05-992208FE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8DFCE-E9F9-FC5F-8294-7B09096D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EB10-C231-146D-8818-D8FB5783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5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DC89-829B-2E43-5F61-8FE67B63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32E3-E5B5-85BF-628B-A315B1D4E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CF6FC-1274-E9F1-43B5-AC3D5764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A30BB-7E82-FEDD-5089-F5A91931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A1047-9765-DDFD-FCC6-7BBE4956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31327-9E11-923A-8A3D-1CEE9233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E23-D2F8-D928-1C66-59D185C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E74E9-5263-827E-08CF-7E8898604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91869-0384-0F81-2804-D6CA866E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6DDA7-BF06-36CF-C1F8-821436E21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1322A-F488-8D80-9940-1D7C81D37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79418-AB52-961B-6964-C12F68F1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0CAF1-09BA-9A2C-737B-D1DD3DEC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4C15-5530-8676-5F7E-110A2CCA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2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7C8A-998F-7C7C-3815-E10FED14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015F84-5774-BF26-D07F-966C8E69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107EA-A1C5-A1EB-31BF-CAD59034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6286-A03B-3BE7-EB45-3498643C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A9E8A-8A7B-7565-AD77-65B7538E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BF12D-086B-DB4E-DF30-717F12C8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B070F-17B8-BF72-5075-D0B44509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8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09AF-9C68-3E12-F0B4-1427578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2C2A-4922-45C0-FAAB-5F25C5B2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8B047-7B17-BBD5-D740-B4E3960D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348B9-91AD-8318-AE6C-BDBF9148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477E4-AE76-586E-020B-3E43A46F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8EFAF-C6DB-D7E0-AE8E-B2976DA8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0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0ACC-0F9D-2042-4254-9DE0153D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B5529-1CC2-ACD8-895F-CAA7C177B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BB82-634E-E87A-B8A1-23F0B8A6B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61440-EEC1-843F-5BB2-9EFF1F03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0E78-B294-0771-C9E2-FD0A2373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5F4C-A793-B692-914B-B8C4C361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0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CE287-DC16-82AB-6176-24E8674F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EB22-6EF9-1491-04EC-5EDC0A9D4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B83E-0FCA-CA10-FA49-43A309C8A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CC0A8-6ECC-4A71-A97A-413243156B7A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7529-658F-3B4A-4AA6-137F54DEE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A2D9F-C472-8A0C-2173-A8B4F92AB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8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7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FCC72C7-7A0B-E23A-7516-98DDFB912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18" y="316850"/>
            <a:ext cx="3498742" cy="2040269"/>
          </a:xfrm>
          <a:prstGeom prst="rect">
            <a:avLst/>
          </a:prstGeom>
        </p:spPr>
      </p:pic>
      <p:grpSp>
        <p:nvGrpSpPr>
          <p:cNvPr id="91" name="Group 79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85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81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83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4F5DDB-D009-15DE-F54E-C4F0BA7A2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6397488" cy="230832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  <a:t>Selenium And spring boot Automation with </a:t>
            </a:r>
            <a:r>
              <a:rPr lang="en-US" sz="4400" dirty="0" err="1">
                <a:solidFill>
                  <a:schemeClr val="bg1"/>
                </a:solidFill>
                <a:latin typeface="Algerian" panose="04020705040A02060702" pitchFamily="82" charset="0"/>
              </a:rPr>
              <a:t>jenkinS</a:t>
            </a:r>
            <a:endParaRPr lang="en-US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4F13D-0B3A-7251-9DE2-DEE54BA4C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304" y="3752642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Chilukuri Navya Gayathri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201331</a:t>
            </a: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DA8223-C7DD-694A-BFD8-A8D9030B8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97" y="-39758"/>
            <a:ext cx="10377737" cy="61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07A4CC-543F-7BFC-19C8-76D703D45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5" y="178675"/>
            <a:ext cx="4914170" cy="276422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88A5AA-681B-C02A-57F2-5809F60B8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72" y="192451"/>
            <a:ext cx="4372304" cy="268974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F6DBE67-78E4-B258-9020-F41108DF8AFC}"/>
              </a:ext>
            </a:extLst>
          </p:cNvPr>
          <p:cNvSpPr/>
          <p:nvPr/>
        </p:nvSpPr>
        <p:spPr>
          <a:xfrm>
            <a:off x="5633545" y="1397876"/>
            <a:ext cx="1061545" cy="493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7B2BD25-C79B-F270-EFE0-C3E36F50A7B7}"/>
              </a:ext>
            </a:extLst>
          </p:cNvPr>
          <p:cNvSpPr/>
          <p:nvPr/>
        </p:nvSpPr>
        <p:spPr>
          <a:xfrm>
            <a:off x="8888362" y="4260496"/>
            <a:ext cx="1582993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21CBFD5-D5B2-8171-0F7B-EDD9B6651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45" y="3429000"/>
            <a:ext cx="5408835" cy="32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5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833A3D9-E77F-C926-E405-417A383B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9" y="225972"/>
            <a:ext cx="5034455" cy="32897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1E3D43-5046-7454-90EF-711B7FBF0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70" y="103409"/>
            <a:ext cx="5034454" cy="300358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6D82478-CB4C-EF46-DEAA-EB0A84DA5991}"/>
              </a:ext>
            </a:extLst>
          </p:cNvPr>
          <p:cNvSpPr/>
          <p:nvPr/>
        </p:nvSpPr>
        <p:spPr>
          <a:xfrm>
            <a:off x="5276193" y="1870841"/>
            <a:ext cx="1229710" cy="578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36EFFFE-022B-41B9-E48B-9206791AB7ED}"/>
              </a:ext>
            </a:extLst>
          </p:cNvPr>
          <p:cNvSpPr/>
          <p:nvPr/>
        </p:nvSpPr>
        <p:spPr>
          <a:xfrm>
            <a:off x="10854813" y="4838700"/>
            <a:ext cx="1061884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video chat&#10;&#10;Description automatically generated">
            <a:extLst>
              <a:ext uri="{FF2B5EF4-FFF2-40B4-BE49-F238E27FC236}">
                <a16:creationId xmlns:a16="http://schemas.microsoft.com/office/drawing/2014/main" id="{B37DE3FD-6903-741A-8930-6228993A2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00" y="3453112"/>
            <a:ext cx="4348910" cy="30587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2758014-E5B5-C210-D7C8-CB6FD614B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" y="3882852"/>
            <a:ext cx="4482304" cy="2521296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155A3E02-E1D1-FAA9-4C81-147FCA0F6A0D}"/>
              </a:ext>
            </a:extLst>
          </p:cNvPr>
          <p:cNvSpPr/>
          <p:nvPr/>
        </p:nvSpPr>
        <p:spPr>
          <a:xfrm>
            <a:off x="4781698" y="4948274"/>
            <a:ext cx="747251" cy="7656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7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2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57DBE6-C0C6-5120-CF23-CB720AEA4604}"/>
              </a:ext>
            </a:extLst>
          </p:cNvPr>
          <p:cNvSpPr/>
          <p:nvPr/>
        </p:nvSpPr>
        <p:spPr>
          <a:xfrm>
            <a:off x="557049" y="239366"/>
            <a:ext cx="2379406" cy="540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TestNG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34CAD2-4E4C-CC69-5B6D-0824E42D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2" y="622910"/>
            <a:ext cx="10930759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8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B29BF-60F5-279F-DF67-92C6B53E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017" y="1389541"/>
            <a:ext cx="5204489" cy="4038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Algerian" panose="04020705040A02060702" pitchFamily="82" charset="0"/>
              </a:rPr>
              <a:t>JENKINS</a:t>
            </a:r>
            <a:br>
              <a:rPr lang="en-US" sz="2400" kern="1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 an automation tool that is open-sourced and written in Java and has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pluginJs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built for continuous integration</a:t>
            </a:r>
            <a:br>
              <a:rPr lang="en-US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is an opensource continuous integration/continuous delivery </a:t>
            </a:r>
            <a:br>
              <a:rPr lang="en-US" sz="2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kern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0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54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2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 descr="A diagram of a person with a cartoon character&#10;&#10;Description automatically generated">
            <a:extLst>
              <a:ext uri="{FF2B5EF4-FFF2-40B4-BE49-F238E27FC236}">
                <a16:creationId xmlns:a16="http://schemas.microsoft.com/office/drawing/2014/main" id="{39F1CBCA-20AA-B33D-A8B5-AAC8233C7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75" y="4150239"/>
            <a:ext cx="2573415" cy="18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BDDC01-8128-DA9A-93A6-68F4EA2B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7" y="1090452"/>
            <a:ext cx="9465233" cy="5238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1CF58-6275-3986-2D68-3B5DF52B5D42}"/>
              </a:ext>
            </a:extLst>
          </p:cNvPr>
          <p:cNvSpPr txBox="1"/>
          <p:nvPr/>
        </p:nvSpPr>
        <p:spPr>
          <a:xfrm>
            <a:off x="1025383" y="284990"/>
            <a:ext cx="346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Finalprojectsel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 is  Build Successfully..!</a:t>
            </a:r>
          </a:p>
        </p:txBody>
      </p:sp>
    </p:spTree>
    <p:extLst>
      <p:ext uri="{BB962C8B-B14F-4D97-AF65-F5344CB8AC3E}">
        <p14:creationId xmlns:p14="http://schemas.microsoft.com/office/powerpoint/2010/main" val="407223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81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83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3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9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91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Oval 93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A6654-683A-8999-3016-F7555726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648" y="2954675"/>
            <a:ext cx="4079551" cy="11860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  <p:grpSp>
        <p:nvGrpSpPr>
          <p:cNvPr id="93" name="Group 95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8" name="Freeform: Shape 97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45" name="Graphic 44" descr="Smiling Face with No Fill">
            <a:extLst>
              <a:ext uri="{FF2B5EF4-FFF2-40B4-BE49-F238E27FC236}">
                <a16:creationId xmlns:a16="http://schemas.microsoft.com/office/drawing/2014/main" id="{60DEA297-3DA3-BFE6-9ECC-320663E6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110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01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02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03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04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" name="Oval 106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Oval 108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26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C299D-7E78-9B0F-CE3A-6F6DF9EF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Algerian" panose="04020705040A02060702" pitchFamily="82" charset="0"/>
              </a:rPr>
              <a:t>contents</a:t>
            </a:r>
            <a:endParaRPr lang="en-US" sz="6000" kern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cxnSp>
        <p:nvCxnSpPr>
          <p:cNvPr id="307" name="Straight Connector 262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26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TextBox 3">
            <a:extLst>
              <a:ext uri="{FF2B5EF4-FFF2-40B4-BE49-F238E27FC236}">
                <a16:creationId xmlns:a16="http://schemas.microsoft.com/office/drawing/2014/main" id="{0BA6E0FE-3F31-12E4-8E74-7E4C34D9B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764015"/>
              </p:ext>
            </p:extLst>
          </p:nvPr>
        </p:nvGraphicFramePr>
        <p:xfrm>
          <a:off x="5821680" y="1108061"/>
          <a:ext cx="5283221" cy="457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8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1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4881D-3645-260B-1BE2-418E0952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grpSp>
        <p:nvGrpSpPr>
          <p:cNvPr id="9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0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3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8F6F1544-AE87-D396-FD09-EC8D57613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4104" y="2506662"/>
            <a:ext cx="4974771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to be discussed, detail the utility of topics of content and is the application of automation testing with selenium and java.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6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EB277-BC6B-0DA7-E599-75924E12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975" y="2315532"/>
            <a:ext cx="4239687" cy="30629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2700" kern="12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</a:br>
            <a:br>
              <a:rPr lang="en-US" sz="27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</a:br>
            <a:br>
              <a:rPr lang="en-US" sz="27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</a:br>
            <a:br>
              <a:rPr lang="en-US" sz="5400" kern="12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</a:br>
            <a: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  <a:t>Spring boot</a:t>
            </a:r>
            <a:b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</a:br>
            <a:b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  <a:latin typeface="Algerian" panose="04020705040A02060702" pitchFamily="82" charset="0"/>
              </a:rPr>
            </a:br>
            <a:r>
              <a:rPr lang="en-US" sz="33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Spring Boot is a project that is built on the top of the Spring Framework. It provides an easier and faster way to set up, configure, and run both simple and web-based applications.</a:t>
            </a:r>
            <a:r>
              <a:rPr lang="en-US" sz="3300" dirty="0">
                <a:highlight>
                  <a:srgbClr val="000000"/>
                </a:highlight>
              </a:rPr>
              <a:t>.</a:t>
            </a:r>
            <a:endParaRPr lang="en-US" sz="3300" kern="1200" dirty="0">
              <a:solidFill>
                <a:schemeClr val="bg1"/>
              </a:solidFill>
              <a:highlight>
                <a:srgbClr val="000000"/>
              </a:highlight>
              <a:latin typeface="Algerian" panose="04020705040A02060702" pitchFamily="82" charset="0"/>
            </a:endParaRPr>
          </a:p>
        </p:txBody>
      </p:sp>
      <p:sp>
        <p:nvSpPr>
          <p:cNvPr id="61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7134-E2C3-9467-B714-EDF0D686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49D39F-6F84-7C56-295D-B3A7A32C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65" y="2522606"/>
            <a:ext cx="6254560" cy="3647440"/>
          </a:xfrm>
        </p:spPr>
        <p:txBody>
          <a:bodyPr>
            <a:normAutofit/>
          </a:bodyPr>
          <a:lstStyle/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 is a Web-based tool that generates the Spring Boot project structure</a:t>
            </a:r>
          </a:p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 IDEs have integrated Spring Initializr that provides the initial project structure.</a:t>
            </a:r>
          </a:p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 provides an extensible API to generate JVM-based projects,</a:t>
            </a:r>
          </a:p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used to inspect the metadata 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used for </a:t>
            </a:r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projects, for instance to list the available dependencies and versions.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B50676-951A-5DD4-A4DF-6189E25FB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88490"/>
            <a:ext cx="6007510" cy="4901340"/>
          </a:xfr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BFA4AD08-F0F4-C4B8-6160-F8CA6412D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86" y="2160147"/>
            <a:ext cx="6007510" cy="4456963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6CA83F9D-7899-BBEF-DC1F-0462F339D14E}"/>
              </a:ext>
            </a:extLst>
          </p:cNvPr>
          <p:cNvSpPr/>
          <p:nvPr/>
        </p:nvSpPr>
        <p:spPr>
          <a:xfrm>
            <a:off x="4473677" y="5609467"/>
            <a:ext cx="924233" cy="38816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6FA0D-F015-ACCD-9342-6BFEE57385FF}"/>
              </a:ext>
            </a:extLst>
          </p:cNvPr>
          <p:cNvSpPr txBox="1"/>
          <p:nvPr/>
        </p:nvSpPr>
        <p:spPr>
          <a:xfrm>
            <a:off x="6833419" y="904567"/>
            <a:ext cx="3602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Zip file to be extracted and import to Eclipse which includes pom.xml ,maven dependencies..</a:t>
            </a:r>
          </a:p>
        </p:txBody>
      </p:sp>
    </p:spTree>
    <p:extLst>
      <p:ext uri="{BB962C8B-B14F-4D97-AF65-F5344CB8AC3E}">
        <p14:creationId xmlns:p14="http://schemas.microsoft.com/office/powerpoint/2010/main" val="11126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EB277-BC6B-0DA7-E599-75924E12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312" y="712679"/>
            <a:ext cx="6117505" cy="52529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Algerian" panose="04020705040A02060702" pitchFamily="82" charset="0"/>
              </a:rPr>
              <a:t>Eclipse</a:t>
            </a:r>
            <a:br>
              <a:rPr lang="en-US" sz="2700" kern="1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27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27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2700" dirty="0">
                <a:solidFill>
                  <a:schemeClr val="bg1"/>
                </a:solidFill>
                <a:latin typeface="Algerian" panose="04020705040A02060702" pitchFamily="82" charset="0"/>
              </a:rPr>
              <a:t>It is a powerful and versatile Integrated Development Environment (IDE) that provides essential tools for Java developers, including a Java IDE, Git client, XML Editor ,Etc.</a:t>
            </a:r>
            <a:b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US" sz="5400" kern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1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39FF30-8B42-7D28-3A81-4B82F80E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8" y="1090454"/>
            <a:ext cx="9465232" cy="5238270"/>
          </a:xfrm>
        </p:spPr>
      </p:pic>
    </p:spTree>
    <p:extLst>
      <p:ext uri="{BB962C8B-B14F-4D97-AF65-F5344CB8AC3E}">
        <p14:creationId xmlns:p14="http://schemas.microsoft.com/office/powerpoint/2010/main" val="391829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spc="600" dirty="0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E7E9D86A-D513-48F9-851A-5F3725E8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1565" y="330817"/>
            <a:ext cx="4833901" cy="5995583"/>
            <a:chOff x="1754444" y="330817"/>
            <a:chExt cx="4833901" cy="59955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58443E-B333-44F4-8D49-1EAB1C1A4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11">
              <a:extLst>
                <a:ext uri="{FF2B5EF4-FFF2-40B4-BE49-F238E27FC236}">
                  <a16:creationId xmlns:a16="http://schemas.microsoft.com/office/drawing/2014/main" id="{09132A4E-0C09-40DA-A360-EA9D3DAFF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ectangle 13">
            <a:extLst>
              <a:ext uri="{FF2B5EF4-FFF2-40B4-BE49-F238E27FC236}">
                <a16:creationId xmlns:a16="http://schemas.microsoft.com/office/drawing/2014/main" id="{D649D88F-3460-4C52-888E-001C62B2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649" y="213740"/>
            <a:ext cx="4833901" cy="599558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C7BC5-64A3-0CD7-78B9-E8B0FD31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188" y="1580381"/>
            <a:ext cx="4277854" cy="3262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Selenium</a:t>
            </a:r>
          </a:p>
        </p:txBody>
      </p:sp>
      <p:sp>
        <p:nvSpPr>
          <p:cNvPr id="203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4" name="Freeform: Shape 17">
            <a:extLst>
              <a:ext uri="{FF2B5EF4-FFF2-40B4-BE49-F238E27FC236}">
                <a16:creationId xmlns:a16="http://schemas.microsoft.com/office/drawing/2014/main" id="{217DD14E-3BC7-413D-B4AB-B92EED2F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6" name="Graphic 212">
            <a:extLst>
              <a:ext uri="{FF2B5EF4-FFF2-40B4-BE49-F238E27FC236}">
                <a16:creationId xmlns:a16="http://schemas.microsoft.com/office/drawing/2014/main" id="{6908275D-177E-42F2-8887-134AFE8B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7" name="Oval 2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Oval 25">
            <a:extLst>
              <a:ext uri="{FF2B5EF4-FFF2-40B4-BE49-F238E27FC236}">
                <a16:creationId xmlns:a16="http://schemas.microsoft.com/office/drawing/2014/main" id="{E32B36D4-0C87-4882-A12C-18A91DBA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0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diagram of a software development process">
            <a:extLst>
              <a:ext uri="{FF2B5EF4-FFF2-40B4-BE49-F238E27FC236}">
                <a16:creationId xmlns:a16="http://schemas.microsoft.com/office/drawing/2014/main" id="{76A2F68C-6328-6A01-518E-DB66ABB7C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38" y="1620447"/>
            <a:ext cx="4443980" cy="3416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D7ED4-07E6-E007-E6B9-C12091114E7B}"/>
              </a:ext>
            </a:extLst>
          </p:cNvPr>
          <p:cNvSpPr txBox="1"/>
          <p:nvPr/>
        </p:nvSpPr>
        <p:spPr>
          <a:xfrm>
            <a:off x="2040260" y="4200769"/>
            <a:ext cx="4115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 is an open-source tool that automates web browsers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single interface that lets you write test scripts in programming languages like Ruby, Java, Python </a:t>
            </a:r>
          </a:p>
        </p:txBody>
      </p:sp>
    </p:spTree>
    <p:extLst>
      <p:ext uri="{BB962C8B-B14F-4D97-AF65-F5344CB8AC3E}">
        <p14:creationId xmlns:p14="http://schemas.microsoft.com/office/powerpoint/2010/main" val="858632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285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Microsoft Himalaya</vt:lpstr>
      <vt:lpstr>Times New Roman</vt:lpstr>
      <vt:lpstr>Office Theme</vt:lpstr>
      <vt:lpstr>Selenium And spring boot Automation with jenkinS</vt:lpstr>
      <vt:lpstr>contents</vt:lpstr>
      <vt:lpstr>introduction</vt:lpstr>
      <vt:lpstr>    Spring boot  Spring Boot is a project that is built on the top of the Spring Framework. It provides an easier and faster way to set up, configure, and run both simple and web-based applications..</vt:lpstr>
      <vt:lpstr>Spring Initializr</vt:lpstr>
      <vt:lpstr>PowerPoint Presentation</vt:lpstr>
      <vt:lpstr>Eclipse   It is a powerful and versatile Integrated Development Environment (IDE) that provides essential tools for Java developers, including a Java IDE, Git client, XML Editor ,Etc.   </vt:lpstr>
      <vt:lpstr>PowerPoint Presentation</vt:lpstr>
      <vt:lpstr>Selenium</vt:lpstr>
      <vt:lpstr>PowerPoint Presentation</vt:lpstr>
      <vt:lpstr>PowerPoint Presentation</vt:lpstr>
      <vt:lpstr>PowerPoint Presentation</vt:lpstr>
      <vt:lpstr>PowerPoint Presentation</vt:lpstr>
      <vt:lpstr>JENKINS    Jenkins is an automation tool that is open-sourced and written in Java and has pluginJs built for continuous integration Jenkins is an opensource continuous integration/continuous delivery 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Chilukuri Saipujitha</dc:creator>
  <cp:lastModifiedBy>Navya Gayathri Chilukuri</cp:lastModifiedBy>
  <cp:revision>7</cp:revision>
  <dcterms:created xsi:type="dcterms:W3CDTF">2023-07-10T16:09:03Z</dcterms:created>
  <dcterms:modified xsi:type="dcterms:W3CDTF">2023-10-04T19:35:03Z</dcterms:modified>
</cp:coreProperties>
</file>